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Old Standard TT"/>
      <p:regular r:id="rId15"/>
      <p:bold r:id="rId16"/>
      <p: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ldStandardTT-regular.fntdata"/><Relationship Id="rId14" Type="http://schemas.openxmlformats.org/officeDocument/2006/relationships/slide" Target="slides/slide9.xml"/><Relationship Id="rId17" Type="http://schemas.openxmlformats.org/officeDocument/2006/relationships/font" Target="fonts/OldStandardTT-italic.fntdata"/><Relationship Id="rId16" Type="http://schemas.openxmlformats.org/officeDocument/2006/relationships/font" Target="fonts/OldStandardT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68af456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68af456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0357f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0357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82c4c22c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82c4c22c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82c4c22c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82c4c22c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82c4c22c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82c4c22c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82c4c22c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82c4c22c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82c4c22c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82c4c22c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82c4c22c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82c4c22c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1225759" y="13411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1" name="Google Shape;21;p4"/>
          <p:cNvCxnSpPr/>
          <p:nvPr/>
        </p:nvCxnSpPr>
        <p:spPr>
          <a:xfrm flipH="1" rot="10800000">
            <a:off x="389275" y="1049275"/>
            <a:ext cx="8462700" cy="23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22" name="Google Shape;22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0" name="Google Shape;30;p5"/>
          <p:cNvCxnSpPr/>
          <p:nvPr/>
        </p:nvCxnSpPr>
        <p:spPr>
          <a:xfrm flipH="1" rot="10800000">
            <a:off x="389275" y="1049275"/>
            <a:ext cx="8462700" cy="23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31" name="Google Shape;31;p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" name="Google Shape;35;p6"/>
          <p:cNvCxnSpPr/>
          <p:nvPr/>
        </p:nvCxnSpPr>
        <p:spPr>
          <a:xfrm flipH="1" rot="10800000">
            <a:off x="389275" y="1049275"/>
            <a:ext cx="8462700" cy="23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36" name="Google Shape;36;p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1" name="Google Shape;41;p7"/>
          <p:cNvCxnSpPr/>
          <p:nvPr/>
        </p:nvCxnSpPr>
        <p:spPr>
          <a:xfrm flipH="1" rot="10800000">
            <a:off x="389275" y="1049275"/>
            <a:ext cx="8462700" cy="23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42" name="Google Shape;42;p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" name="Google Shape;48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" name="Google Shape;49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visualstudio.microsoft.com" TargetMode="External"/><Relationship Id="rId4" Type="http://schemas.openxmlformats.org/officeDocument/2006/relationships/hyperlink" Target="https://docs.microsoft.com/es-es/visualstudio/releases/2019/release-notes-history?view=vs-2019" TargetMode="External"/><Relationship Id="rId5" Type="http://schemas.openxmlformats.org/officeDocument/2006/relationships/hyperlink" Target="https://channel9.msdn.com/Shows/Visual-Studio-Toolbox/New-Little-Features-in-Visual-Studio-2019" TargetMode="External"/><Relationship Id="rId6" Type="http://schemas.openxmlformats.org/officeDocument/2006/relationships/hyperlink" Target="https://channel9.msdn.com/Events/Visual-Studio/Visual-Studio-2019-Launch-Event/Write-beautiful-code-faster" TargetMode="External"/><Relationship Id="rId7" Type="http://schemas.openxmlformats.org/officeDocument/2006/relationships/hyperlink" Target="https://www.youtube.com/watch?v=bC_IA_uOkrA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ctrTitle"/>
          </p:nvPr>
        </p:nvSpPr>
        <p:spPr>
          <a:xfrm>
            <a:off x="284100" y="1407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Visual studio 2019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lt1"/>
                </a:solidFill>
              </a:rPr>
              <a:t>Launch event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70" name="Google Shape;70;p13"/>
          <p:cNvSpPr txBox="1"/>
          <p:nvPr>
            <p:ph idx="1" type="subTitle"/>
          </p:nvPr>
        </p:nvSpPr>
        <p:spPr>
          <a:xfrm>
            <a:off x="284100" y="1783282"/>
            <a:ext cx="8118600" cy="30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Novedades en Visual Studio 2019 (Javier Vela)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Qué debes conocer de .Net Core 3.0. (Hugo Biarge)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Trabajo en equipo con GIT y Pull Requests (Roberto Sanz)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Novedades en el desarrollo con Xamarin: Optimizaciones y librerías esenciales (Sergio Castillo)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Machine Learning en VS2019 y, IA que estamos, ¡pair programming con Live Share! (Alejandro Giménez y Gabriel García)</a:t>
            </a:r>
            <a:endParaRPr sz="1800"/>
          </a:p>
        </p:txBody>
      </p:sp>
      <p:pic>
        <p:nvPicPr>
          <p:cNvPr id="71" name="Google Shape;7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4325" y="661725"/>
            <a:ext cx="1588500" cy="158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ctrTitle"/>
          </p:nvPr>
        </p:nvSpPr>
        <p:spPr>
          <a:xfrm>
            <a:off x="18081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studio 2019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Launch event - Novedades</a:t>
            </a:r>
            <a:endParaRPr/>
          </a:p>
        </p:txBody>
      </p:sp>
      <p:sp>
        <p:nvSpPr>
          <p:cNvPr id="77" name="Google Shape;77;p14"/>
          <p:cNvSpPr txBox="1"/>
          <p:nvPr>
            <p:ph idx="1" type="subTitle"/>
          </p:nvPr>
        </p:nvSpPr>
        <p:spPr>
          <a:xfrm>
            <a:off x="1932650" y="3800057"/>
            <a:ext cx="6827700" cy="12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Javier Vela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@jvela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https://www.linkedin.com/in/javiervelaaylon/</a:t>
            </a:r>
            <a:endParaRPr sz="1200"/>
          </a:p>
        </p:txBody>
      </p:sp>
      <p:cxnSp>
        <p:nvCxnSpPr>
          <p:cNvPr id="78" name="Google Shape;78;p14"/>
          <p:cNvCxnSpPr/>
          <p:nvPr/>
        </p:nvCxnSpPr>
        <p:spPr>
          <a:xfrm>
            <a:off x="1932642" y="3629525"/>
            <a:ext cx="6446700" cy="72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9" name="Google Shape;7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775" y="2678705"/>
            <a:ext cx="1272547" cy="1908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5500" y="646525"/>
            <a:ext cx="1588500" cy="158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from microsoft. From year 1997!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Minor releases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.NET, C++, Node.js, Phyton, R, JavaScript, ….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Web, mobile, desktop,...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Debug, test,...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Extensible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studio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Versions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Community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1400"/>
              <a:t>Free, individuals, business up to 5 devs. Includes codelens!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Profesional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	Same features as community version, large business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Enterprise</a:t>
            </a:r>
            <a:r>
              <a:rPr b="1" lang="en"/>
              <a:t> </a:t>
            </a:r>
            <a:endParaRPr b="1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Advances features: testing, architect, diagnostics,... 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Installer</a:t>
            </a:r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Several versions installed</a:t>
            </a:r>
            <a:r>
              <a:rPr lang="en"/>
              <a:t>: </a:t>
            </a:r>
            <a:r>
              <a:rPr lang="en" sz="1400"/>
              <a:t>Several channels - release, preview -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Import and export features to install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window / Search bar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New start window</a:t>
            </a:r>
            <a:r>
              <a:rPr lang="en"/>
              <a:t>: </a:t>
            </a:r>
            <a:r>
              <a:rPr lang="en" sz="1400"/>
              <a:t>Create new project, filter by project, better descriptions</a:t>
            </a:r>
            <a:r>
              <a:rPr lang="en"/>
              <a:t>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Better behavior resolution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Search bar</a:t>
            </a:r>
            <a:r>
              <a:rPr lang="en"/>
              <a:t>: </a:t>
            </a:r>
            <a:r>
              <a:rPr lang="en" sz="1400"/>
              <a:t>Settings, new projects, new items,...</a:t>
            </a:r>
            <a:r>
              <a:rPr lang="en"/>
              <a:t>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filters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load projects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Load projects as you need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Save and share solution filters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Paste</a:t>
            </a:r>
            <a:r>
              <a:rPr lang="en"/>
              <a:t>: </a:t>
            </a:r>
            <a:r>
              <a:rPr lang="en" sz="1400"/>
              <a:t>CTRL+SHIFT + V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Cleanup</a:t>
            </a:r>
            <a:r>
              <a:rPr lang="en"/>
              <a:t>: </a:t>
            </a:r>
            <a:r>
              <a:rPr lang="en" sz="1400"/>
              <a:t>Health bar, cleanup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Refactoring</a:t>
            </a:r>
            <a:r>
              <a:rPr lang="en"/>
              <a:t>:  </a:t>
            </a:r>
            <a:r>
              <a:rPr lang="en" sz="1400"/>
              <a:t>Colors, refactor namespace, wrap parameters, pull methods to interface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IntelliCode</a:t>
            </a:r>
            <a:r>
              <a:rPr lang="en"/>
              <a:t>: </a:t>
            </a:r>
            <a:r>
              <a:rPr lang="en" sz="1400"/>
              <a:t>Plugin, IA, Train models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Debugging: </a:t>
            </a:r>
            <a:r>
              <a:rPr lang="en" sz="1400"/>
              <a:t>50% faster, search in watch and locals</a:t>
            </a:r>
            <a:endParaRPr sz="1400"/>
          </a:p>
        </p:txBody>
      </p:sp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Productivity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http://visualstudio.microsoft.com</a:t>
            </a:r>
            <a:r>
              <a:rPr lang="en" sz="1400"/>
              <a:t>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https://docs.microsoft.com/es-es/visualstudio/releases/2019/release-notes-history?view=vs-2019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https://channel9.msdn.com/Shows/Visual-Studio-Toolbox/New-Little-Features-in-Visual-Studio-2019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6"/>
              </a:rPr>
              <a:t>https://channel9.msdn.com/Events/Visual-Studio/Visual-Studio-2019-Launch-Event/Write-beautiful-code-faster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Intellicode: </a:t>
            </a:r>
            <a:r>
              <a:rPr lang="en" sz="1400" u="sng">
                <a:solidFill>
                  <a:schemeClr val="hlink"/>
                </a:solidFill>
                <a:hlinkClick r:id="rId7"/>
              </a:rPr>
              <a:t>https://www.youtube.com/watch?v=bC_IA_uOkrA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